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8" r:id="rId2"/>
  </p:sldIdLst>
  <p:sldSz cx="18000663" cy="575945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C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84" d="100"/>
          <a:sy n="84" d="100"/>
        </p:scale>
        <p:origin x="108" y="10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50083" y="942577"/>
            <a:ext cx="13500497" cy="2005142"/>
          </a:xfrm>
        </p:spPr>
        <p:txBody>
          <a:bodyPr anchor="b"/>
          <a:lstStyle>
            <a:lvl1pPr algn="ctr">
              <a:defRPr sz="503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50083" y="3025045"/>
            <a:ext cx="13500497" cy="1390533"/>
          </a:xfrm>
        </p:spPr>
        <p:txBody>
          <a:bodyPr/>
          <a:lstStyle>
            <a:lvl1pPr marL="0" indent="0" algn="ctr">
              <a:buNone/>
              <a:defRPr sz="2016"/>
            </a:lvl1pPr>
            <a:lvl2pPr marL="383957" indent="0" algn="ctr">
              <a:buNone/>
              <a:defRPr sz="1680"/>
            </a:lvl2pPr>
            <a:lvl3pPr marL="767913" indent="0" algn="ctr">
              <a:buNone/>
              <a:defRPr sz="1512"/>
            </a:lvl3pPr>
            <a:lvl4pPr marL="1151870" indent="0" algn="ctr">
              <a:buNone/>
              <a:defRPr sz="1344"/>
            </a:lvl4pPr>
            <a:lvl5pPr marL="1535826" indent="0" algn="ctr">
              <a:buNone/>
              <a:defRPr sz="1344"/>
            </a:lvl5pPr>
            <a:lvl6pPr marL="1919783" indent="0" algn="ctr">
              <a:buNone/>
              <a:defRPr sz="1344"/>
            </a:lvl6pPr>
            <a:lvl7pPr marL="2303739" indent="0" algn="ctr">
              <a:buNone/>
              <a:defRPr sz="1344"/>
            </a:lvl7pPr>
            <a:lvl8pPr marL="2687696" indent="0" algn="ctr">
              <a:buNone/>
              <a:defRPr sz="1344"/>
            </a:lvl8pPr>
            <a:lvl9pPr marL="3071652" indent="0" algn="ctr">
              <a:buNone/>
              <a:defRPr sz="1344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67633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919013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881724" y="306637"/>
            <a:ext cx="3881393" cy="488086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37545" y="306637"/>
            <a:ext cx="11419171" cy="488086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190964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1759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8170" y="1435864"/>
            <a:ext cx="15525572" cy="2395771"/>
          </a:xfrm>
        </p:spPr>
        <p:txBody>
          <a:bodyPr anchor="b"/>
          <a:lstStyle>
            <a:lvl1pPr>
              <a:defRPr sz="5039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8170" y="3854300"/>
            <a:ext cx="15525572" cy="1259879"/>
          </a:xfrm>
        </p:spPr>
        <p:txBody>
          <a:bodyPr/>
          <a:lstStyle>
            <a:lvl1pPr marL="0" indent="0">
              <a:buNone/>
              <a:defRPr sz="2016">
                <a:solidFill>
                  <a:schemeClr val="tx1">
                    <a:tint val="75000"/>
                  </a:schemeClr>
                </a:solidFill>
              </a:defRPr>
            </a:lvl1pPr>
            <a:lvl2pPr marL="383957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2pPr>
            <a:lvl3pPr marL="767913" indent="0">
              <a:buNone/>
              <a:defRPr sz="1512">
                <a:solidFill>
                  <a:schemeClr val="tx1">
                    <a:tint val="75000"/>
                  </a:schemeClr>
                </a:solidFill>
              </a:defRPr>
            </a:lvl3pPr>
            <a:lvl4pPr marL="1151870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4pPr>
            <a:lvl5pPr marL="153582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5pPr>
            <a:lvl6pPr marL="1919783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6pPr>
            <a:lvl7pPr marL="2303739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7pPr>
            <a:lvl8pPr marL="2687696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8pPr>
            <a:lvl9pPr marL="3071652" indent="0">
              <a:buNone/>
              <a:defRPr sz="1344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7787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37545" y="1533187"/>
            <a:ext cx="7650282" cy="365431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12836" y="1533187"/>
            <a:ext cx="7650282" cy="365431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873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0" y="306638"/>
            <a:ext cx="15525572" cy="1113227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9891" y="1411865"/>
            <a:ext cx="7615123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39891" y="2103799"/>
            <a:ext cx="7615123" cy="30943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9112836" y="1411865"/>
            <a:ext cx="7652626" cy="691934"/>
          </a:xfrm>
        </p:spPr>
        <p:txBody>
          <a:bodyPr anchor="b"/>
          <a:lstStyle>
            <a:lvl1pPr marL="0" indent="0">
              <a:buNone/>
              <a:defRPr sz="2016" b="1"/>
            </a:lvl1pPr>
            <a:lvl2pPr marL="383957" indent="0">
              <a:buNone/>
              <a:defRPr sz="1680" b="1"/>
            </a:lvl2pPr>
            <a:lvl3pPr marL="767913" indent="0">
              <a:buNone/>
              <a:defRPr sz="1512" b="1"/>
            </a:lvl3pPr>
            <a:lvl4pPr marL="1151870" indent="0">
              <a:buNone/>
              <a:defRPr sz="1344" b="1"/>
            </a:lvl4pPr>
            <a:lvl5pPr marL="1535826" indent="0">
              <a:buNone/>
              <a:defRPr sz="1344" b="1"/>
            </a:lvl5pPr>
            <a:lvl6pPr marL="1919783" indent="0">
              <a:buNone/>
              <a:defRPr sz="1344" b="1"/>
            </a:lvl6pPr>
            <a:lvl7pPr marL="2303739" indent="0">
              <a:buNone/>
              <a:defRPr sz="1344" b="1"/>
            </a:lvl7pPr>
            <a:lvl8pPr marL="2687696" indent="0">
              <a:buNone/>
              <a:defRPr sz="1344" b="1"/>
            </a:lvl8pPr>
            <a:lvl9pPr marL="3071652" indent="0">
              <a:buNone/>
              <a:defRPr sz="1344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9112836" y="2103799"/>
            <a:ext cx="7652626" cy="3094372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06643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33952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03074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383963"/>
            <a:ext cx="5805682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2626" y="829255"/>
            <a:ext cx="9112836" cy="4092942"/>
          </a:xfrm>
        </p:spPr>
        <p:txBody>
          <a:bodyPr/>
          <a:lstStyle>
            <a:lvl1pPr>
              <a:defRPr sz="2687"/>
            </a:lvl1pPr>
            <a:lvl2pPr>
              <a:defRPr sz="2351"/>
            </a:lvl2pPr>
            <a:lvl3pPr>
              <a:defRPr sz="2016"/>
            </a:lvl3pPr>
            <a:lvl4pPr>
              <a:defRPr sz="1680"/>
            </a:lvl4pPr>
            <a:lvl5pPr>
              <a:defRPr sz="1680"/>
            </a:lvl5pPr>
            <a:lvl6pPr>
              <a:defRPr sz="1680"/>
            </a:lvl6pPr>
            <a:lvl7pPr>
              <a:defRPr sz="1680"/>
            </a:lvl7pPr>
            <a:lvl8pPr>
              <a:defRPr sz="1680"/>
            </a:lvl8pPr>
            <a:lvl9pPr>
              <a:defRPr sz="168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1727835"/>
            <a:ext cx="5805682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68102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39891" y="383963"/>
            <a:ext cx="5805682" cy="1343872"/>
          </a:xfrm>
        </p:spPr>
        <p:txBody>
          <a:bodyPr anchor="b"/>
          <a:lstStyle>
            <a:lvl1pPr>
              <a:defRPr sz="2687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652626" y="829255"/>
            <a:ext cx="9112836" cy="4092942"/>
          </a:xfrm>
        </p:spPr>
        <p:txBody>
          <a:bodyPr anchor="t"/>
          <a:lstStyle>
            <a:lvl1pPr marL="0" indent="0">
              <a:buNone/>
              <a:defRPr sz="2687"/>
            </a:lvl1pPr>
            <a:lvl2pPr marL="383957" indent="0">
              <a:buNone/>
              <a:defRPr sz="2351"/>
            </a:lvl2pPr>
            <a:lvl3pPr marL="767913" indent="0">
              <a:buNone/>
              <a:defRPr sz="2016"/>
            </a:lvl3pPr>
            <a:lvl4pPr marL="1151870" indent="0">
              <a:buNone/>
              <a:defRPr sz="1680"/>
            </a:lvl4pPr>
            <a:lvl5pPr marL="1535826" indent="0">
              <a:buNone/>
              <a:defRPr sz="1680"/>
            </a:lvl5pPr>
            <a:lvl6pPr marL="1919783" indent="0">
              <a:buNone/>
              <a:defRPr sz="1680"/>
            </a:lvl6pPr>
            <a:lvl7pPr marL="2303739" indent="0">
              <a:buNone/>
              <a:defRPr sz="1680"/>
            </a:lvl7pPr>
            <a:lvl8pPr marL="2687696" indent="0">
              <a:buNone/>
              <a:defRPr sz="1680"/>
            </a:lvl8pPr>
            <a:lvl9pPr marL="3071652" indent="0">
              <a:buNone/>
              <a:defRPr sz="168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9891" y="1727835"/>
            <a:ext cx="5805682" cy="3201028"/>
          </a:xfrm>
        </p:spPr>
        <p:txBody>
          <a:bodyPr/>
          <a:lstStyle>
            <a:lvl1pPr marL="0" indent="0">
              <a:buNone/>
              <a:defRPr sz="1344"/>
            </a:lvl1pPr>
            <a:lvl2pPr marL="383957" indent="0">
              <a:buNone/>
              <a:defRPr sz="1176"/>
            </a:lvl2pPr>
            <a:lvl3pPr marL="767913" indent="0">
              <a:buNone/>
              <a:defRPr sz="1008"/>
            </a:lvl3pPr>
            <a:lvl4pPr marL="1151870" indent="0">
              <a:buNone/>
              <a:defRPr sz="840"/>
            </a:lvl4pPr>
            <a:lvl5pPr marL="1535826" indent="0">
              <a:buNone/>
              <a:defRPr sz="840"/>
            </a:lvl5pPr>
            <a:lvl6pPr marL="1919783" indent="0">
              <a:buNone/>
              <a:defRPr sz="840"/>
            </a:lvl6pPr>
            <a:lvl7pPr marL="2303739" indent="0">
              <a:buNone/>
              <a:defRPr sz="840"/>
            </a:lvl7pPr>
            <a:lvl8pPr marL="2687696" indent="0">
              <a:buNone/>
              <a:defRPr sz="840"/>
            </a:lvl8pPr>
            <a:lvl9pPr marL="3071652" indent="0">
              <a:buNone/>
              <a:defRPr sz="84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56385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37546" y="306638"/>
            <a:ext cx="15525572" cy="11132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37546" y="1533187"/>
            <a:ext cx="15525572" cy="36543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37546" y="5338158"/>
            <a:ext cx="4050149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68C54F-3916-4896-8DBC-318DD852F3ED}" type="datetimeFigureOut">
              <a:rPr lang="pt-BR" smtClean="0"/>
              <a:t>26/01/2020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962720" y="5338158"/>
            <a:ext cx="6075224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712968" y="5338158"/>
            <a:ext cx="4050149" cy="306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C2B4F5-23BC-489E-91FB-605542636B7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85826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67913" rtl="0" eaLnBrk="1" latinLnBrk="0" hangingPunct="1">
        <a:lnSpc>
          <a:spcPct val="90000"/>
        </a:lnSpc>
        <a:spcBef>
          <a:spcPct val="0"/>
        </a:spcBef>
        <a:buNone/>
        <a:defRPr sz="369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1978" indent="-191978" algn="l" defTabSz="767913" rtl="0" eaLnBrk="1" latinLnBrk="0" hangingPunct="1">
        <a:lnSpc>
          <a:spcPct val="90000"/>
        </a:lnSpc>
        <a:spcBef>
          <a:spcPts val="840"/>
        </a:spcBef>
        <a:buFont typeface="Arial" panose="020B0604020202020204" pitchFamily="34" charset="0"/>
        <a:buChar char="•"/>
        <a:defRPr sz="2351" kern="1200">
          <a:solidFill>
            <a:schemeClr val="tx1"/>
          </a:solidFill>
          <a:latin typeface="+mn-lt"/>
          <a:ea typeface="+mn-ea"/>
          <a:cs typeface="+mn-cs"/>
        </a:defRPr>
      </a:lvl1pPr>
      <a:lvl2pPr marL="57593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2016" kern="1200">
          <a:solidFill>
            <a:schemeClr val="tx1"/>
          </a:solidFill>
          <a:latin typeface="+mn-lt"/>
          <a:ea typeface="+mn-ea"/>
          <a:cs typeface="+mn-cs"/>
        </a:defRPr>
      </a:lvl2pPr>
      <a:lvl3pPr marL="95989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3pPr>
      <a:lvl4pPr marL="134384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727805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211176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495718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879674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263631" indent="-191978" algn="l" defTabSz="767913" rtl="0" eaLnBrk="1" latinLnBrk="0" hangingPunct="1">
        <a:lnSpc>
          <a:spcPct val="90000"/>
        </a:lnSpc>
        <a:spcBef>
          <a:spcPts val="420"/>
        </a:spcBef>
        <a:buFont typeface="Arial" panose="020B0604020202020204" pitchFamily="34" charset="0"/>
        <a:buChar char="•"/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1pPr>
      <a:lvl2pPr marL="383957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2pPr>
      <a:lvl3pPr marL="76791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3pPr>
      <a:lvl4pPr marL="1151870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4pPr>
      <a:lvl5pPr marL="153582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5pPr>
      <a:lvl6pPr marL="1919783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6pPr>
      <a:lvl7pPr marL="2303739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7pPr>
      <a:lvl8pPr marL="2687696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8pPr>
      <a:lvl9pPr marL="3071652" algn="l" defTabSz="767913" rtl="0" eaLnBrk="1" latinLnBrk="0" hangingPunct="1">
        <a:defRPr sz="151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D95F494A-093B-49D0-9C07-400F4712A9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546" t="61323" r="79399" b="3153"/>
          <a:stretch/>
        </p:blipFill>
        <p:spPr>
          <a:xfrm>
            <a:off x="43617" y="2964707"/>
            <a:ext cx="3527621" cy="25653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C47DA7ED-BAE0-4933-87C6-92E90689244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4" y="568140"/>
            <a:ext cx="3498149" cy="1617629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8D1E8145-C153-487F-A79B-FF6D9FD8364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6423" t="10391" r="70481" b="59186"/>
          <a:stretch/>
        </p:blipFill>
        <p:spPr>
          <a:xfrm>
            <a:off x="4187826" y="134771"/>
            <a:ext cx="2645835" cy="2438445"/>
          </a:xfrm>
          <a:prstGeom prst="rect">
            <a:avLst/>
          </a:prstGeom>
        </p:spPr>
      </p:pic>
      <p:pic>
        <p:nvPicPr>
          <p:cNvPr id="16" name="Imagem 15">
            <a:extLst>
              <a:ext uri="{FF2B5EF4-FFF2-40B4-BE49-F238E27FC236}">
                <a16:creationId xmlns:a16="http://schemas.microsoft.com/office/drawing/2014/main" id="{E3134C5C-9ADF-440C-83E4-2E02ABF48CE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clrChange>
              <a:clrFrom>
                <a:srgbClr val="000000"/>
              </a:clrFrom>
              <a:clrTo>
                <a:srgbClr val="000000">
                  <a:alpha val="0"/>
                </a:srgbClr>
              </a:clrTo>
            </a:clrChange>
          </a:blip>
          <a:srcRect l="44262" b="57662"/>
          <a:stretch/>
        </p:blipFill>
        <p:spPr>
          <a:xfrm>
            <a:off x="3648752" y="3466929"/>
            <a:ext cx="3223666" cy="1713221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9A33C950-3A63-44A4-B5F8-92D3E51A756E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68511"/>
          <a:stretch/>
        </p:blipFill>
        <p:spPr>
          <a:xfrm>
            <a:off x="7252129" y="97040"/>
            <a:ext cx="2471974" cy="251390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907D0CCF-2066-4272-86B7-860A4B1792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0710"/>
          <a:stretch/>
        </p:blipFill>
        <p:spPr>
          <a:xfrm>
            <a:off x="7050137" y="3502455"/>
            <a:ext cx="3223667" cy="1489854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C6485570-FFF8-4F01-B732-35D50B7419F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325" r="19997" b="53670"/>
          <a:stretch/>
        </p:blipFill>
        <p:spPr>
          <a:xfrm>
            <a:off x="9985615" y="134771"/>
            <a:ext cx="3851910" cy="2167819"/>
          </a:xfrm>
          <a:prstGeom prst="rect">
            <a:avLst/>
          </a:prstGeom>
        </p:spPr>
      </p:pic>
      <p:pic>
        <p:nvPicPr>
          <p:cNvPr id="20" name="Imagem 19">
            <a:extLst>
              <a:ext uri="{FF2B5EF4-FFF2-40B4-BE49-F238E27FC236}">
                <a16:creationId xmlns:a16="http://schemas.microsoft.com/office/drawing/2014/main" id="{88FDE398-CEF2-4685-920E-CBABE982F44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5325" t="48632"/>
          <a:stretch/>
        </p:blipFill>
        <p:spPr>
          <a:xfrm>
            <a:off x="10102837" y="3599498"/>
            <a:ext cx="4328839" cy="1713221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20EC569D-DE12-4A8A-96B0-65852A6D555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50990" b="43789"/>
          <a:stretch/>
        </p:blipFill>
        <p:spPr>
          <a:xfrm>
            <a:off x="14176617" y="0"/>
            <a:ext cx="3879344" cy="3158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824518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2926</TotalTime>
  <Words>0</Words>
  <Application>Microsoft Office PowerPoint</Application>
  <PresentationFormat>Personalizar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31</cp:revision>
  <dcterms:created xsi:type="dcterms:W3CDTF">2019-12-31T13:44:43Z</dcterms:created>
  <dcterms:modified xsi:type="dcterms:W3CDTF">2020-01-26T21:54:37Z</dcterms:modified>
</cp:coreProperties>
</file>

<file path=docProps/thumbnail.jpeg>
</file>